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</p:sldIdLst>
  <p:sldSz cx="13004800" cy="9753600"/>
  <p:notesSz cx="6858000" cy="9144000"/>
  <p:defaultTextStyle>
    <a:lvl1pPr algn="ctr" defTabSz="584200">
      <a:defRPr sz="2400">
        <a:solidFill>
          <a:srgbClr val="414141"/>
        </a:solidFill>
        <a:latin typeface="Palatino"/>
        <a:ea typeface="Palatino"/>
        <a:cs typeface="Palatino"/>
        <a:sym typeface="Palatino"/>
      </a:defRPr>
    </a:lvl1pPr>
    <a:lvl2pPr indent="228600" algn="ctr" defTabSz="584200">
      <a:defRPr sz="2400">
        <a:solidFill>
          <a:srgbClr val="414141"/>
        </a:solidFill>
        <a:latin typeface="Palatino"/>
        <a:ea typeface="Palatino"/>
        <a:cs typeface="Palatino"/>
        <a:sym typeface="Palatino"/>
      </a:defRPr>
    </a:lvl2pPr>
    <a:lvl3pPr indent="457200" algn="ctr" defTabSz="584200">
      <a:defRPr sz="2400">
        <a:solidFill>
          <a:srgbClr val="414141"/>
        </a:solidFill>
        <a:latin typeface="Palatino"/>
        <a:ea typeface="Palatino"/>
        <a:cs typeface="Palatino"/>
        <a:sym typeface="Palatino"/>
      </a:defRPr>
    </a:lvl3pPr>
    <a:lvl4pPr indent="685800" algn="ctr" defTabSz="584200">
      <a:defRPr sz="2400">
        <a:solidFill>
          <a:srgbClr val="414141"/>
        </a:solidFill>
        <a:latin typeface="Palatino"/>
        <a:ea typeface="Palatino"/>
        <a:cs typeface="Palatino"/>
        <a:sym typeface="Palatino"/>
      </a:defRPr>
    </a:lvl4pPr>
    <a:lvl5pPr indent="914400" algn="ctr" defTabSz="584200">
      <a:defRPr sz="2400">
        <a:solidFill>
          <a:srgbClr val="414141"/>
        </a:solidFill>
        <a:latin typeface="Palatino"/>
        <a:ea typeface="Palatino"/>
        <a:cs typeface="Palatino"/>
        <a:sym typeface="Palatino"/>
      </a:defRPr>
    </a:lvl5pPr>
    <a:lvl6pPr indent="1143000" algn="ctr" defTabSz="584200">
      <a:defRPr sz="2400">
        <a:solidFill>
          <a:srgbClr val="414141"/>
        </a:solidFill>
        <a:latin typeface="Palatino"/>
        <a:ea typeface="Palatino"/>
        <a:cs typeface="Palatino"/>
        <a:sym typeface="Palatino"/>
      </a:defRPr>
    </a:lvl6pPr>
    <a:lvl7pPr indent="1371600" algn="ctr" defTabSz="584200">
      <a:defRPr sz="2400">
        <a:solidFill>
          <a:srgbClr val="414141"/>
        </a:solidFill>
        <a:latin typeface="Palatino"/>
        <a:ea typeface="Palatino"/>
        <a:cs typeface="Palatino"/>
        <a:sym typeface="Palatino"/>
      </a:defRPr>
    </a:lvl7pPr>
    <a:lvl8pPr indent="1600200" algn="ctr" defTabSz="584200">
      <a:defRPr sz="2400">
        <a:solidFill>
          <a:srgbClr val="414141"/>
        </a:solidFill>
        <a:latin typeface="Palatino"/>
        <a:ea typeface="Palatino"/>
        <a:cs typeface="Palatino"/>
        <a:sym typeface="Palatino"/>
      </a:defRPr>
    </a:lvl8pPr>
    <a:lvl9pPr indent="1828800" algn="ctr" defTabSz="584200">
      <a:defRPr sz="2400">
        <a:solidFill>
          <a:srgbClr val="414141"/>
        </a:solidFill>
        <a:latin typeface="Palatino"/>
        <a:ea typeface="Palatino"/>
        <a:cs typeface="Palatino"/>
        <a:sym typeface="Palatino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9847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2525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B0564E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left>
          <a:right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right>
          <a:top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top>
          <a:bottom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bottom>
          <a:insideH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insideH>
          <a:insideV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9C3BA">
              <a:alpha val="7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</a:tcStyle>
    </a:firstCol>
    <a:la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</a:tcStyle>
    </a:firstRow>
  </a:tblStyle>
  <a:tblStyle styleId="{EEE7283C-3CF3-47DC-8721-378D4A62B228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9C3BA"/>
              </a:solidFill>
              <a:prstDash val="solid"/>
              <a:miter lim="400000"/>
            </a:ln>
          </a:top>
          <a:bottom>
            <a:ln w="12700" cap="flat">
              <a:solidFill>
                <a:srgbClr val="C9C3BA"/>
              </a:solidFill>
              <a:prstDash val="solid"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39D60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2525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C7C4E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solidFill>
                <a:srgbClr val="A8C3DF"/>
              </a:solidFill>
              <a:prstDash val="solid"/>
              <a:miter lim="400000"/>
            </a:ln>
          </a:left>
          <a:right>
            <a:ln w="12700" cap="flat">
              <a:solidFill>
                <a:srgbClr val="A8C3DF"/>
              </a:solidFill>
              <a:prstDash val="solid"/>
              <a:miter lim="400000"/>
            </a:ln>
          </a:right>
          <a:top>
            <a:ln w="12700" cap="flat">
              <a:solidFill>
                <a:srgbClr val="A8C3DF"/>
              </a:solidFill>
              <a:prstDash val="solid"/>
              <a:miter lim="400000"/>
            </a:ln>
          </a:top>
          <a:bottom>
            <a:ln w="12700" cap="flat">
              <a:solidFill>
                <a:srgbClr val="A8C3DF"/>
              </a:solidFill>
              <a:prstDash val="solid"/>
              <a:miter lim="400000"/>
            </a:ln>
          </a:bottom>
          <a:insideH>
            <a:ln w="12700" cap="flat">
              <a:solidFill>
                <a:srgbClr val="A8C3DF"/>
              </a:solidFill>
              <a:prstDash val="solid"/>
              <a:miter lim="400000"/>
            </a:ln>
          </a:insideH>
          <a:insideV>
            <a:ln w="12700" cap="flat">
              <a:solidFill>
                <a:srgbClr val="A8C3D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C3DF">
              <a:alpha val="3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38AA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A8C3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14975"/>
          </a:solidFill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A8C3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96392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solidFill>
                <a:srgbClr val="C9C3BA"/>
              </a:solidFill>
              <a:prstDash val="solid"/>
              <a:miter lim="400000"/>
            </a:ln>
          </a:left>
          <a:right>
            <a:ln w="12700" cap="flat">
              <a:solidFill>
                <a:srgbClr val="C9C3BA"/>
              </a:solidFill>
              <a:prstDash val="solid"/>
              <a:miter lim="400000"/>
            </a:ln>
          </a:right>
          <a:top>
            <a:ln w="12700" cap="flat">
              <a:solidFill>
                <a:srgbClr val="C9C3BA"/>
              </a:solidFill>
              <a:prstDash val="solid"/>
              <a:miter lim="400000"/>
            </a:ln>
          </a:top>
          <a:bottom>
            <a:ln w="12700" cap="flat">
              <a:solidFill>
                <a:srgbClr val="C9C3BA"/>
              </a:solidFill>
              <a:prstDash val="solid"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solidFill>
                <a:srgbClr val="C9C3B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6635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9847F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9C3BA">
              <a:alpha val="3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89847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89847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41" name="Shape 41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1pPr>
    <a:lvl2pPr indent="228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2pPr>
    <a:lvl3pPr indent="457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3pPr>
    <a:lvl4pPr indent="685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4pPr>
    <a:lvl5pPr indent="9144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5pPr>
    <a:lvl6pPr indent="11430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6pPr>
    <a:lvl7pPr indent="1371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7pPr>
    <a:lvl8pPr indent="1600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8pPr>
    <a:lvl9pPr indent="1828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ítulo y sub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7"/>
          <p:cNvSpPr/>
          <p:nvPr/>
        </p:nvSpPr>
        <p:spPr>
          <a:xfrm>
            <a:off x="508000" y="6591300"/>
            <a:ext cx="11999453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8" name="Shape 8"/>
          <p:cNvSpPr/>
          <p:nvPr/>
        </p:nvSpPr>
        <p:spPr>
          <a:xfrm>
            <a:off x="508000" y="4089400"/>
            <a:ext cx="12000019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9" name="Shape 9"/>
          <p:cNvSpPr/>
          <p:nvPr/>
        </p:nvSpPr>
        <p:spPr>
          <a:xfrm rot="16200000">
            <a:off x="7172923" y="5347634"/>
            <a:ext cx="1642759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0" name="Shape 10"/>
          <p:cNvSpPr/>
          <p:nvPr>
            <p:ph type="title"/>
          </p:nvPr>
        </p:nvSpPr>
        <p:spPr>
          <a:xfrm>
            <a:off x="508000" y="4140200"/>
            <a:ext cx="7200900" cy="2413000"/>
          </a:xfrm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D93E2B"/>
                </a:solidFill>
              </a:rPr>
              <a:t>Texto del título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xfrm>
            <a:off x="8280400" y="4140200"/>
            <a:ext cx="4241800" cy="24130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2400"/>
            </a:lvl1pPr>
            <a:lvl2pPr marL="0" indent="228600">
              <a:spcBef>
                <a:spcPts val="0"/>
              </a:spcBef>
              <a:buClrTx/>
              <a:buSzTx/>
              <a:buFontTx/>
              <a:buNone/>
              <a:defRPr sz="2400"/>
            </a:lvl2pPr>
            <a:lvl3pPr marL="0" indent="457200">
              <a:spcBef>
                <a:spcPts val="0"/>
              </a:spcBef>
              <a:buClrTx/>
              <a:buSzTx/>
              <a:buFontTx/>
              <a:buNone/>
              <a:defRPr sz="2400"/>
            </a:lvl3pPr>
            <a:lvl4pPr marL="0" indent="685800">
              <a:spcBef>
                <a:spcPts val="0"/>
              </a:spcBef>
              <a:buClrTx/>
              <a:buSzTx/>
              <a:buFontTx/>
              <a:buNone/>
              <a:defRPr sz="2400"/>
            </a:lvl4pPr>
            <a:lvl5pPr marL="0" indent="914400">
              <a:spcBef>
                <a:spcPts val="0"/>
              </a:spcBef>
              <a:buClrTx/>
              <a:buSzTx/>
              <a:buFontTx/>
              <a:buNone/>
              <a:defRPr sz="24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414141"/>
                </a:solidFill>
              </a:rPr>
              <a:t>Nivel de texto 1</a:t>
            </a:r>
            <a:endParaRPr sz="2400">
              <a:solidFill>
                <a:srgbClr val="414141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414141"/>
                </a:solidFill>
              </a:rPr>
              <a:t>Nivel de texto 2</a:t>
            </a:r>
            <a:endParaRPr sz="2400">
              <a:solidFill>
                <a:srgbClr val="414141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414141"/>
                </a:solidFill>
              </a:rPr>
              <a:t>Nivel de texto 3</a:t>
            </a:r>
            <a:endParaRPr sz="2400">
              <a:solidFill>
                <a:srgbClr val="414141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414141"/>
                </a:solidFill>
              </a:rPr>
              <a:t>Nivel de texto 4</a:t>
            </a:r>
            <a:endParaRPr sz="2400">
              <a:solidFill>
                <a:srgbClr val="414141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414141"/>
                </a:solidFill>
              </a:rPr>
              <a:t>Nivel de texto 5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Foto (horizonta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/>
        </p:nvSpPr>
        <p:spPr>
          <a:xfrm rot="16200000">
            <a:off x="7172923" y="7874934"/>
            <a:ext cx="1642759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4" name="Shape 14"/>
          <p:cNvSpPr/>
          <p:nvPr/>
        </p:nvSpPr>
        <p:spPr>
          <a:xfrm>
            <a:off x="508000" y="9131300"/>
            <a:ext cx="11999453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5" name="Shape 15"/>
          <p:cNvSpPr/>
          <p:nvPr/>
        </p:nvSpPr>
        <p:spPr>
          <a:xfrm>
            <a:off x="508000" y="6629400"/>
            <a:ext cx="12000019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6" name="Shape 16"/>
          <p:cNvSpPr/>
          <p:nvPr/>
        </p:nvSpPr>
        <p:spPr>
          <a:xfrm rot="16200000">
            <a:off x="7172923" y="7874934"/>
            <a:ext cx="1642759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7" name="Shape 17"/>
          <p:cNvSpPr/>
          <p:nvPr>
            <p:ph type="title"/>
          </p:nvPr>
        </p:nvSpPr>
        <p:spPr>
          <a:xfrm>
            <a:off x="508000" y="6680200"/>
            <a:ext cx="7200900" cy="2413000"/>
          </a:xfrm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D93E2B"/>
                </a:solidFill>
              </a:rPr>
              <a:t>Texto del título</a:t>
            </a:r>
          </a:p>
        </p:txBody>
      </p:sp>
      <p:sp>
        <p:nvSpPr>
          <p:cNvPr id="18" name="Shape 18"/>
          <p:cNvSpPr/>
          <p:nvPr>
            <p:ph type="body" idx="1"/>
          </p:nvPr>
        </p:nvSpPr>
        <p:spPr>
          <a:xfrm>
            <a:off x="8280400" y="6680200"/>
            <a:ext cx="4241800" cy="24130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2400"/>
            </a:lvl1pPr>
            <a:lvl2pPr marL="0" indent="228600">
              <a:spcBef>
                <a:spcPts val="0"/>
              </a:spcBef>
              <a:buClrTx/>
              <a:buSzTx/>
              <a:buFontTx/>
              <a:buNone/>
              <a:defRPr sz="2400"/>
            </a:lvl2pPr>
            <a:lvl3pPr marL="0" indent="457200">
              <a:spcBef>
                <a:spcPts val="0"/>
              </a:spcBef>
              <a:buClrTx/>
              <a:buSzTx/>
              <a:buFontTx/>
              <a:buNone/>
              <a:defRPr sz="2400"/>
            </a:lvl3pPr>
            <a:lvl4pPr marL="0" indent="685800">
              <a:spcBef>
                <a:spcPts val="0"/>
              </a:spcBef>
              <a:buClrTx/>
              <a:buSzTx/>
              <a:buFontTx/>
              <a:buNone/>
              <a:defRPr sz="2400"/>
            </a:lvl4pPr>
            <a:lvl5pPr marL="0" indent="914400">
              <a:spcBef>
                <a:spcPts val="0"/>
              </a:spcBef>
              <a:buClrTx/>
              <a:buSzTx/>
              <a:buFontTx/>
              <a:buNone/>
              <a:defRPr sz="24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414141"/>
                </a:solidFill>
              </a:rPr>
              <a:t>Nivel de texto 1</a:t>
            </a:r>
            <a:endParaRPr sz="2400">
              <a:solidFill>
                <a:srgbClr val="414141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414141"/>
                </a:solidFill>
              </a:rPr>
              <a:t>Nivel de texto 2</a:t>
            </a:r>
            <a:endParaRPr sz="2400">
              <a:solidFill>
                <a:srgbClr val="414141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414141"/>
                </a:solidFill>
              </a:rPr>
              <a:t>Nivel de texto 3</a:t>
            </a:r>
            <a:endParaRPr sz="2400">
              <a:solidFill>
                <a:srgbClr val="414141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414141"/>
                </a:solidFill>
              </a:rPr>
              <a:t>Nivel de texto 4</a:t>
            </a:r>
            <a:endParaRPr sz="2400">
              <a:solidFill>
                <a:srgbClr val="414141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414141"/>
                </a:solidFill>
              </a:rPr>
              <a:t>Nivel de texto 5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ítulo (centr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/>
          <p:nvPr>
            <p:ph type="title"/>
          </p:nvPr>
        </p:nvSpPr>
        <p:spPr>
          <a:xfrm>
            <a:off x="508000" y="3670300"/>
            <a:ext cx="11988800" cy="24130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D93E2B"/>
                </a:solidFill>
              </a:rPr>
              <a:t>Texto del título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Foto (vertica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/>
          <p:nvPr/>
        </p:nvSpPr>
        <p:spPr>
          <a:xfrm>
            <a:off x="508000" y="4876800"/>
            <a:ext cx="5676374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3" name="Shape 23"/>
          <p:cNvSpPr/>
          <p:nvPr/>
        </p:nvSpPr>
        <p:spPr>
          <a:xfrm>
            <a:off x="508000" y="2768600"/>
            <a:ext cx="5676316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4" name="Shape 24"/>
          <p:cNvSpPr/>
          <p:nvPr>
            <p:ph type="title"/>
          </p:nvPr>
        </p:nvSpPr>
        <p:spPr>
          <a:xfrm>
            <a:off x="508000" y="2806700"/>
            <a:ext cx="5676900" cy="2032000"/>
          </a:xfrm>
          <a:prstGeom prst="rect">
            <a:avLst/>
          </a:prstGeom>
        </p:spPr>
        <p:txBody>
          <a:bodyPr/>
          <a:lstStyle>
            <a:lvl1pPr algn="l">
              <a:defRPr sz="56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600">
                <a:solidFill>
                  <a:srgbClr val="D93E2B"/>
                </a:solidFill>
              </a:rPr>
              <a:t>Texto del título</a:t>
            </a:r>
          </a:p>
        </p:txBody>
      </p:sp>
      <p:sp>
        <p:nvSpPr>
          <p:cNvPr id="25" name="Shape 25"/>
          <p:cNvSpPr/>
          <p:nvPr>
            <p:ph type="body" idx="1"/>
          </p:nvPr>
        </p:nvSpPr>
        <p:spPr>
          <a:xfrm>
            <a:off x="508000" y="5029200"/>
            <a:ext cx="5676900" cy="4013200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2400"/>
            </a:lvl1pPr>
            <a:lvl2pPr marL="0" indent="228600">
              <a:spcBef>
                <a:spcPts val="0"/>
              </a:spcBef>
              <a:buClrTx/>
              <a:buSzTx/>
              <a:buFontTx/>
              <a:buNone/>
              <a:defRPr sz="2400"/>
            </a:lvl2pPr>
            <a:lvl3pPr marL="0" indent="457200">
              <a:spcBef>
                <a:spcPts val="0"/>
              </a:spcBef>
              <a:buClrTx/>
              <a:buSzTx/>
              <a:buFontTx/>
              <a:buNone/>
              <a:defRPr sz="2400"/>
            </a:lvl3pPr>
            <a:lvl4pPr marL="0" indent="685800">
              <a:spcBef>
                <a:spcPts val="0"/>
              </a:spcBef>
              <a:buClrTx/>
              <a:buSzTx/>
              <a:buFontTx/>
              <a:buNone/>
              <a:defRPr sz="2400"/>
            </a:lvl4pPr>
            <a:lvl5pPr marL="0" indent="914400">
              <a:spcBef>
                <a:spcPts val="0"/>
              </a:spcBef>
              <a:buClrTx/>
              <a:buSzTx/>
              <a:buFontTx/>
              <a:buNone/>
              <a:defRPr sz="24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414141"/>
                </a:solidFill>
              </a:rPr>
              <a:t>Nivel de texto 1</a:t>
            </a:r>
            <a:endParaRPr sz="2400">
              <a:solidFill>
                <a:srgbClr val="414141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414141"/>
                </a:solidFill>
              </a:rPr>
              <a:t>Nivel de texto 2</a:t>
            </a:r>
            <a:endParaRPr sz="2400">
              <a:solidFill>
                <a:srgbClr val="414141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414141"/>
                </a:solidFill>
              </a:rPr>
              <a:t>Nivel de texto 3</a:t>
            </a:r>
            <a:endParaRPr sz="2400">
              <a:solidFill>
                <a:srgbClr val="414141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414141"/>
                </a:solidFill>
              </a:rPr>
              <a:t>Nivel de texto 4</a:t>
            </a:r>
            <a:endParaRPr sz="2400">
              <a:solidFill>
                <a:srgbClr val="414141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414141"/>
                </a:solidFill>
              </a:rPr>
              <a:t>Nivel de texto 5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ítulo (arrib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D93E2B"/>
                </a:solidFill>
              </a:rPr>
              <a:t>Texto del título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ítulo y viñe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D93E2B"/>
                </a:solidFill>
              </a:rPr>
              <a:t>Texto del título</a:t>
            </a:r>
          </a:p>
        </p:txBody>
      </p:sp>
      <p:sp>
        <p:nvSpPr>
          <p:cNvPr id="30" name="Shape 30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414141"/>
                </a:solidFill>
              </a:rPr>
              <a:t>Nivel de texto 1</a:t>
            </a:r>
            <a:endParaRPr sz="3600">
              <a:solidFill>
                <a:srgbClr val="414141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414141"/>
                </a:solidFill>
              </a:rPr>
              <a:t>Nivel de texto 2</a:t>
            </a:r>
            <a:endParaRPr sz="3600">
              <a:solidFill>
                <a:srgbClr val="414141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414141"/>
                </a:solidFill>
              </a:rPr>
              <a:t>Nivel de texto 3</a:t>
            </a:r>
            <a:endParaRPr sz="3600">
              <a:solidFill>
                <a:srgbClr val="414141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414141"/>
                </a:solidFill>
              </a:rPr>
              <a:t>Nivel de texto 4</a:t>
            </a:r>
            <a:endParaRPr sz="3600">
              <a:solidFill>
                <a:srgbClr val="414141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414141"/>
                </a:solidFill>
              </a:rPr>
              <a:t>Nivel de texto 5</a:t>
            </a:r>
          </a:p>
        </p:txBody>
      </p:sp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ítulo, viñetas y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D93E2B"/>
                </a:solidFill>
              </a:rPr>
              <a:t>Texto del título</a:t>
            </a:r>
          </a:p>
        </p:txBody>
      </p:sp>
      <p:sp>
        <p:nvSpPr>
          <p:cNvPr id="33" name="Shape 33"/>
          <p:cNvSpPr/>
          <p:nvPr>
            <p:ph type="body" idx="1"/>
          </p:nvPr>
        </p:nvSpPr>
        <p:spPr>
          <a:xfrm>
            <a:off x="508000" y="2730500"/>
            <a:ext cx="5816600" cy="6350000"/>
          </a:xfrm>
          <a:prstGeom prst="rect">
            <a:avLst/>
          </a:prstGeom>
        </p:spPr>
        <p:txBody>
          <a:bodyPr/>
          <a:lstStyle>
            <a:lvl1pPr marL="393700" indent="-393700">
              <a:spcBef>
                <a:spcPts val="1800"/>
              </a:spcBef>
              <a:buSzPct val="65000"/>
              <a:defRPr sz="3000"/>
            </a:lvl1pPr>
            <a:lvl2pPr marL="787400" indent="-393700">
              <a:spcBef>
                <a:spcPts val="1800"/>
              </a:spcBef>
              <a:buSzPct val="65000"/>
              <a:defRPr sz="3000"/>
            </a:lvl2pPr>
            <a:lvl3pPr marL="1181100" indent="-393700">
              <a:spcBef>
                <a:spcPts val="1800"/>
              </a:spcBef>
              <a:buSzPct val="65000"/>
              <a:defRPr sz="3000"/>
            </a:lvl3pPr>
            <a:lvl4pPr marL="1574800" indent="-393700">
              <a:spcBef>
                <a:spcPts val="1800"/>
              </a:spcBef>
              <a:buSzPct val="65000"/>
              <a:defRPr sz="3000"/>
            </a:lvl4pPr>
            <a:lvl5pPr marL="1968500" indent="-393700">
              <a:spcBef>
                <a:spcPts val="1800"/>
              </a:spcBef>
              <a:buSzPct val="65000"/>
              <a:defRPr sz="30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414141"/>
                </a:solidFill>
              </a:rPr>
              <a:t>Nivel de texto 1</a:t>
            </a:r>
            <a:endParaRPr sz="3000">
              <a:solidFill>
                <a:srgbClr val="414141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414141"/>
                </a:solidFill>
              </a:rPr>
              <a:t>Nivel de texto 2</a:t>
            </a:r>
            <a:endParaRPr sz="3000">
              <a:solidFill>
                <a:srgbClr val="414141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414141"/>
                </a:solidFill>
              </a:rPr>
              <a:t>Nivel de texto 3</a:t>
            </a:r>
            <a:endParaRPr sz="3000">
              <a:solidFill>
                <a:srgbClr val="414141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414141"/>
                </a:solidFill>
              </a:rPr>
              <a:t>Nivel de texto 4</a:t>
            </a:r>
            <a:endParaRPr sz="3000">
              <a:solidFill>
                <a:srgbClr val="414141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414141"/>
                </a:solidFill>
              </a:rPr>
              <a:t>Nivel de texto 5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Viñe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/>
          <p:nvPr>
            <p:ph type="body" idx="1"/>
          </p:nvPr>
        </p:nvSpPr>
        <p:spPr>
          <a:xfrm>
            <a:off x="508000" y="1270000"/>
            <a:ext cx="11988800" cy="72136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414141"/>
                </a:solidFill>
              </a:rPr>
              <a:t>Nivel de texto 1</a:t>
            </a:r>
            <a:endParaRPr sz="3600">
              <a:solidFill>
                <a:srgbClr val="414141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414141"/>
                </a:solidFill>
              </a:rPr>
              <a:t>Nivel de texto 2</a:t>
            </a:r>
            <a:endParaRPr sz="3600">
              <a:solidFill>
                <a:srgbClr val="414141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414141"/>
                </a:solidFill>
              </a:rPr>
              <a:t>Nivel de texto 3</a:t>
            </a:r>
            <a:endParaRPr sz="3600">
              <a:solidFill>
                <a:srgbClr val="414141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414141"/>
                </a:solidFill>
              </a:rPr>
              <a:t>Nivel de texto 4</a:t>
            </a:r>
            <a:endParaRPr sz="3600">
              <a:solidFill>
                <a:srgbClr val="414141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414141"/>
                </a:solidFill>
              </a:rPr>
              <a:t>Nivel de texto 5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Foto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Ci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508000" y="2171700"/>
            <a:ext cx="11997292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" name="Shape 3"/>
          <p:cNvSpPr/>
          <p:nvPr/>
        </p:nvSpPr>
        <p:spPr>
          <a:xfrm>
            <a:off x="508000" y="635000"/>
            <a:ext cx="11997292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" name="Shape 4"/>
          <p:cNvSpPr/>
          <p:nvPr>
            <p:ph type="title"/>
          </p:nvPr>
        </p:nvSpPr>
        <p:spPr>
          <a:xfrm>
            <a:off x="508000" y="800100"/>
            <a:ext cx="11988800" cy="121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D93E2B"/>
                </a:solidFill>
              </a:rPr>
              <a:t>Texto del título</a:t>
            </a:r>
          </a:p>
        </p:txBody>
      </p:sp>
      <p:sp>
        <p:nvSpPr>
          <p:cNvPr id="5" name="Shape 5"/>
          <p:cNvSpPr/>
          <p:nvPr>
            <p:ph type="body" idx="1"/>
          </p:nvPr>
        </p:nvSpPr>
        <p:spPr>
          <a:xfrm>
            <a:off x="508000" y="2628900"/>
            <a:ext cx="11988800" cy="609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414141"/>
                </a:solidFill>
              </a:rPr>
              <a:t>Nivel de texto 1</a:t>
            </a:r>
            <a:endParaRPr sz="3600">
              <a:solidFill>
                <a:srgbClr val="414141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414141"/>
                </a:solidFill>
              </a:rPr>
              <a:t>Nivel de texto 2</a:t>
            </a:r>
            <a:endParaRPr sz="3600">
              <a:solidFill>
                <a:srgbClr val="414141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414141"/>
                </a:solidFill>
              </a:rPr>
              <a:t>Nivel de texto 3</a:t>
            </a:r>
            <a:endParaRPr sz="3600">
              <a:solidFill>
                <a:srgbClr val="414141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414141"/>
                </a:solidFill>
              </a:rPr>
              <a:t>Nivel de texto 4</a:t>
            </a:r>
            <a:endParaRPr sz="3600">
              <a:solidFill>
                <a:srgbClr val="414141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414141"/>
                </a:solidFill>
              </a:rPr>
              <a:t>Nivel de texto 5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  <p:transition spd="med" advClick="1"/>
  <p:txStyles>
    <p:titleStyle>
      <a:lvl1pPr algn="ctr" defTabSz="584200">
        <a:lnSpc>
          <a:spcPct val="90000"/>
        </a:lnSpc>
        <a:spcBef>
          <a:spcPts val="1600"/>
        </a:spcBef>
        <a:defRPr sz="7000">
          <a:solidFill>
            <a:srgbClr val="D93E2B"/>
          </a:solidFill>
          <a:latin typeface="+mn-lt"/>
          <a:ea typeface="+mn-ea"/>
          <a:cs typeface="+mn-cs"/>
          <a:sym typeface="Bodoni SvtyTwo ITC TT-Book"/>
        </a:defRPr>
      </a:lvl1pPr>
      <a:lvl2pPr indent="228600" algn="ctr" defTabSz="584200">
        <a:lnSpc>
          <a:spcPct val="90000"/>
        </a:lnSpc>
        <a:spcBef>
          <a:spcPts val="1600"/>
        </a:spcBef>
        <a:defRPr sz="7000">
          <a:solidFill>
            <a:srgbClr val="D93E2B"/>
          </a:solidFill>
          <a:latin typeface="+mn-lt"/>
          <a:ea typeface="+mn-ea"/>
          <a:cs typeface="+mn-cs"/>
          <a:sym typeface="Bodoni SvtyTwo ITC TT-Book"/>
        </a:defRPr>
      </a:lvl2pPr>
      <a:lvl3pPr indent="457200" algn="ctr" defTabSz="584200">
        <a:lnSpc>
          <a:spcPct val="90000"/>
        </a:lnSpc>
        <a:spcBef>
          <a:spcPts val="1600"/>
        </a:spcBef>
        <a:defRPr sz="7000">
          <a:solidFill>
            <a:srgbClr val="D93E2B"/>
          </a:solidFill>
          <a:latin typeface="+mn-lt"/>
          <a:ea typeface="+mn-ea"/>
          <a:cs typeface="+mn-cs"/>
          <a:sym typeface="Bodoni SvtyTwo ITC TT-Book"/>
        </a:defRPr>
      </a:lvl3pPr>
      <a:lvl4pPr indent="685800" algn="ctr" defTabSz="584200">
        <a:lnSpc>
          <a:spcPct val="90000"/>
        </a:lnSpc>
        <a:spcBef>
          <a:spcPts val="1600"/>
        </a:spcBef>
        <a:defRPr sz="7000">
          <a:solidFill>
            <a:srgbClr val="D93E2B"/>
          </a:solidFill>
          <a:latin typeface="+mn-lt"/>
          <a:ea typeface="+mn-ea"/>
          <a:cs typeface="+mn-cs"/>
          <a:sym typeface="Bodoni SvtyTwo ITC TT-Book"/>
        </a:defRPr>
      </a:lvl4pPr>
      <a:lvl5pPr indent="914400" algn="ctr" defTabSz="584200">
        <a:lnSpc>
          <a:spcPct val="90000"/>
        </a:lnSpc>
        <a:spcBef>
          <a:spcPts val="1600"/>
        </a:spcBef>
        <a:defRPr sz="7000">
          <a:solidFill>
            <a:srgbClr val="D93E2B"/>
          </a:solidFill>
          <a:latin typeface="+mn-lt"/>
          <a:ea typeface="+mn-ea"/>
          <a:cs typeface="+mn-cs"/>
          <a:sym typeface="Bodoni SvtyTwo ITC TT-Book"/>
        </a:defRPr>
      </a:lvl5pPr>
      <a:lvl6pPr indent="1143000" algn="ctr" defTabSz="584200">
        <a:lnSpc>
          <a:spcPct val="90000"/>
        </a:lnSpc>
        <a:spcBef>
          <a:spcPts val="1600"/>
        </a:spcBef>
        <a:defRPr sz="7000">
          <a:solidFill>
            <a:srgbClr val="D93E2B"/>
          </a:solidFill>
          <a:latin typeface="+mn-lt"/>
          <a:ea typeface="+mn-ea"/>
          <a:cs typeface="+mn-cs"/>
          <a:sym typeface="Bodoni SvtyTwo ITC TT-Book"/>
        </a:defRPr>
      </a:lvl6pPr>
      <a:lvl7pPr indent="1371600" algn="ctr" defTabSz="584200">
        <a:lnSpc>
          <a:spcPct val="90000"/>
        </a:lnSpc>
        <a:spcBef>
          <a:spcPts val="1600"/>
        </a:spcBef>
        <a:defRPr sz="7000">
          <a:solidFill>
            <a:srgbClr val="D93E2B"/>
          </a:solidFill>
          <a:latin typeface="+mn-lt"/>
          <a:ea typeface="+mn-ea"/>
          <a:cs typeface="+mn-cs"/>
          <a:sym typeface="Bodoni SvtyTwo ITC TT-Book"/>
        </a:defRPr>
      </a:lvl7pPr>
      <a:lvl8pPr indent="1600200" algn="ctr" defTabSz="584200">
        <a:lnSpc>
          <a:spcPct val="90000"/>
        </a:lnSpc>
        <a:spcBef>
          <a:spcPts val="1600"/>
        </a:spcBef>
        <a:defRPr sz="7000">
          <a:solidFill>
            <a:srgbClr val="D93E2B"/>
          </a:solidFill>
          <a:latin typeface="+mn-lt"/>
          <a:ea typeface="+mn-ea"/>
          <a:cs typeface="+mn-cs"/>
          <a:sym typeface="Bodoni SvtyTwo ITC TT-Book"/>
        </a:defRPr>
      </a:lvl8pPr>
      <a:lvl9pPr indent="1828800" algn="ctr" defTabSz="584200">
        <a:lnSpc>
          <a:spcPct val="90000"/>
        </a:lnSpc>
        <a:spcBef>
          <a:spcPts val="1600"/>
        </a:spcBef>
        <a:defRPr sz="7000">
          <a:solidFill>
            <a:srgbClr val="D93E2B"/>
          </a:solidFill>
          <a:latin typeface="+mn-lt"/>
          <a:ea typeface="+mn-ea"/>
          <a:cs typeface="+mn-cs"/>
          <a:sym typeface="Bodoni SvtyTwo ITC TT-Book"/>
        </a:defRPr>
      </a:lvl9pPr>
    </p:titleStyle>
    <p:bodyStyle>
      <a:lvl1pPr marL="469900" indent="-469900" defTabSz="584200">
        <a:spcBef>
          <a:spcPts val="2400"/>
        </a:spcBef>
        <a:buClr>
          <a:srgbClr val="929292"/>
        </a:buClr>
        <a:buSzPct val="60000"/>
        <a:buFont typeface="Zapf Dingbats"/>
        <a:buChar char="❖"/>
        <a:defRPr sz="3600">
          <a:solidFill>
            <a:srgbClr val="414141"/>
          </a:solidFill>
          <a:latin typeface="Palatino"/>
          <a:ea typeface="Palatino"/>
          <a:cs typeface="Palatino"/>
          <a:sym typeface="Palatino"/>
        </a:defRPr>
      </a:lvl1pPr>
      <a:lvl2pPr marL="939800" indent="-469900" defTabSz="584200">
        <a:spcBef>
          <a:spcPts val="2400"/>
        </a:spcBef>
        <a:buClr>
          <a:srgbClr val="929292"/>
        </a:buClr>
        <a:buSzPct val="60000"/>
        <a:buFont typeface="Zapf Dingbats"/>
        <a:buChar char="❖"/>
        <a:defRPr sz="3600">
          <a:solidFill>
            <a:srgbClr val="414141"/>
          </a:solidFill>
          <a:latin typeface="Palatino"/>
          <a:ea typeface="Palatino"/>
          <a:cs typeface="Palatino"/>
          <a:sym typeface="Palatino"/>
        </a:defRPr>
      </a:lvl2pPr>
      <a:lvl3pPr marL="1409700" indent="-469900" defTabSz="584200">
        <a:spcBef>
          <a:spcPts val="2400"/>
        </a:spcBef>
        <a:buClr>
          <a:srgbClr val="929292"/>
        </a:buClr>
        <a:buSzPct val="60000"/>
        <a:buFont typeface="Zapf Dingbats"/>
        <a:buChar char="❖"/>
        <a:defRPr sz="3600">
          <a:solidFill>
            <a:srgbClr val="414141"/>
          </a:solidFill>
          <a:latin typeface="Palatino"/>
          <a:ea typeface="Palatino"/>
          <a:cs typeface="Palatino"/>
          <a:sym typeface="Palatino"/>
        </a:defRPr>
      </a:lvl3pPr>
      <a:lvl4pPr marL="1879600" indent="-469900" defTabSz="584200">
        <a:spcBef>
          <a:spcPts val="2400"/>
        </a:spcBef>
        <a:buClr>
          <a:srgbClr val="929292"/>
        </a:buClr>
        <a:buSzPct val="60000"/>
        <a:buFont typeface="Zapf Dingbats"/>
        <a:buChar char="❖"/>
        <a:defRPr sz="3600">
          <a:solidFill>
            <a:srgbClr val="414141"/>
          </a:solidFill>
          <a:latin typeface="Palatino"/>
          <a:ea typeface="Palatino"/>
          <a:cs typeface="Palatino"/>
          <a:sym typeface="Palatino"/>
        </a:defRPr>
      </a:lvl4pPr>
      <a:lvl5pPr marL="2349500" indent="-469900" defTabSz="584200">
        <a:spcBef>
          <a:spcPts val="2400"/>
        </a:spcBef>
        <a:buClr>
          <a:srgbClr val="929292"/>
        </a:buClr>
        <a:buSzPct val="60000"/>
        <a:buFont typeface="Zapf Dingbats"/>
        <a:buChar char="❖"/>
        <a:defRPr sz="3600">
          <a:solidFill>
            <a:srgbClr val="414141"/>
          </a:solidFill>
          <a:latin typeface="Palatino"/>
          <a:ea typeface="Palatino"/>
          <a:cs typeface="Palatino"/>
          <a:sym typeface="Palatino"/>
        </a:defRPr>
      </a:lvl5pPr>
      <a:lvl6pPr marL="2819400" indent="-469900" defTabSz="584200">
        <a:spcBef>
          <a:spcPts val="2400"/>
        </a:spcBef>
        <a:buClr>
          <a:srgbClr val="929292"/>
        </a:buClr>
        <a:buSzPct val="60000"/>
        <a:buFont typeface="Zapf Dingbats"/>
        <a:buChar char="❖"/>
        <a:defRPr sz="3600">
          <a:solidFill>
            <a:srgbClr val="414141"/>
          </a:solidFill>
          <a:latin typeface="Palatino"/>
          <a:ea typeface="Palatino"/>
          <a:cs typeface="Palatino"/>
          <a:sym typeface="Palatino"/>
        </a:defRPr>
      </a:lvl6pPr>
      <a:lvl7pPr marL="3289300" indent="-469900" defTabSz="584200">
        <a:spcBef>
          <a:spcPts val="2400"/>
        </a:spcBef>
        <a:buClr>
          <a:srgbClr val="929292"/>
        </a:buClr>
        <a:buSzPct val="60000"/>
        <a:buFont typeface="Zapf Dingbats"/>
        <a:buChar char="❖"/>
        <a:defRPr sz="3600">
          <a:solidFill>
            <a:srgbClr val="414141"/>
          </a:solidFill>
          <a:latin typeface="Palatino"/>
          <a:ea typeface="Palatino"/>
          <a:cs typeface="Palatino"/>
          <a:sym typeface="Palatino"/>
        </a:defRPr>
      </a:lvl7pPr>
      <a:lvl8pPr marL="3759200" indent="-469900" defTabSz="584200">
        <a:spcBef>
          <a:spcPts val="2400"/>
        </a:spcBef>
        <a:buClr>
          <a:srgbClr val="929292"/>
        </a:buClr>
        <a:buSzPct val="60000"/>
        <a:buFont typeface="Zapf Dingbats"/>
        <a:buChar char="❖"/>
        <a:defRPr sz="3600">
          <a:solidFill>
            <a:srgbClr val="414141"/>
          </a:solidFill>
          <a:latin typeface="Palatino"/>
          <a:ea typeface="Palatino"/>
          <a:cs typeface="Palatino"/>
          <a:sym typeface="Palatino"/>
        </a:defRPr>
      </a:lvl8pPr>
      <a:lvl9pPr marL="4229100" indent="-469900" defTabSz="584200">
        <a:spcBef>
          <a:spcPts val="2400"/>
        </a:spcBef>
        <a:buClr>
          <a:srgbClr val="929292"/>
        </a:buClr>
        <a:buSzPct val="60000"/>
        <a:buFont typeface="Zapf Dingbats"/>
        <a:buChar char="❖"/>
        <a:defRPr sz="3600">
          <a:solidFill>
            <a:srgbClr val="414141"/>
          </a:solidFill>
          <a:latin typeface="Palatino"/>
          <a:ea typeface="Palatino"/>
          <a:cs typeface="Palatino"/>
          <a:sym typeface="Palatino"/>
        </a:defRPr>
      </a:lvl9pPr>
    </p:bodyStyle>
    <p:otherStyle>
      <a:lvl1pPr algn="ctr" defTabSz="584200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1pPr>
      <a:lvl2pPr indent="228600" algn="ctr" defTabSz="584200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2pPr>
      <a:lvl3pPr indent="457200" algn="ctr" defTabSz="584200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3pPr>
      <a:lvl4pPr indent="685800" algn="ctr" defTabSz="584200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4pPr>
      <a:lvl5pPr indent="914400" algn="ctr" defTabSz="584200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5pPr>
      <a:lvl6pPr indent="1143000" algn="ctr" defTabSz="584200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6pPr>
      <a:lvl7pPr indent="1371600" algn="ctr" defTabSz="584200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7pPr>
      <a:lvl8pPr indent="1600200" algn="ctr" defTabSz="584200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8pPr>
      <a:lvl9pPr indent="1828800" algn="ctr" defTabSz="584200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3" Type="http://schemas.openxmlformats.org/officeDocument/2006/relationships/image" Target="../media/image2.png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eg"/><Relationship Id="rId3" Type="http://schemas.openxmlformats.org/officeDocument/2006/relationships/image" Target="../media/image3.png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eg"/><Relationship Id="rId3" Type="http://schemas.openxmlformats.org/officeDocument/2006/relationships/image" Target="../media/image4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/>
          <p:nvPr>
            <p:ph type="title"/>
          </p:nvPr>
        </p:nvSpPr>
        <p:spPr>
          <a:xfrm>
            <a:off x="508000" y="4140200"/>
            <a:ext cx="11988800" cy="2504728"/>
          </a:xfrm>
          <a:prstGeom prst="rect">
            <a:avLst/>
          </a:prstGeom>
        </p:spPr>
        <p:txBody>
          <a:bodyPr/>
          <a:lstStyle>
            <a:lvl1pPr algn="ctr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D93E2B"/>
                </a:solidFill>
              </a:rPr>
              <a:t>CONSEJOS SANITARIOS A VIAJEROS</a:t>
            </a:r>
          </a:p>
        </p:txBody>
      </p:sp>
      <p:pic>
        <p:nvPicPr>
          <p:cNvPr id="44" name="avion-ninos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089251" y="407177"/>
            <a:ext cx="5370942" cy="3561168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sldNum" sz="quarter" idx="4294967295"/>
          </p:nvPr>
        </p:nvSpPr>
        <p:spPr>
          <a:xfrm>
            <a:off x="6381749" y="9258300"/>
            <a:ext cx="2286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>
              <a:defRPr sz="1800">
                <a:solidFill>
                  <a:srgbClr val="4C4946"/>
                </a:solidFill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fld id="{86CB4B4D-7CA3-9044-876B-883B54F8677D}" type="slidenum">
              <a:rPr>
                <a:solidFill>
                  <a:srgbClr val="4C4946"/>
                </a:solidFill>
              </a:rPr>
            </a:fld>
          </a:p>
        </p:txBody>
      </p:sp>
    </p:spTree>
  </p:cSld>
  <p:clrMapOvr>
    <a:masterClrMapping/>
  </p:clrMapOvr>
  <p:transition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roup 49"/>
          <p:cNvGrpSpPr/>
          <p:nvPr/>
        </p:nvGrpSpPr>
        <p:grpSpPr>
          <a:xfrm>
            <a:off x="7194801" y="3135743"/>
            <a:ext cx="4838197" cy="5539514"/>
            <a:chOff x="-127000" y="-88900"/>
            <a:chExt cx="4838195" cy="5539513"/>
          </a:xfrm>
        </p:grpSpPr>
        <p:pic>
          <p:nvPicPr>
            <p:cNvPr id="48" name="05 Diarrea del viajero.jpg"/>
            <p:cNvPicPr/>
            <p:nvPr/>
          </p:nvPicPr>
          <p:blipFill>
            <a:blip r:embed="rId2">
              <a:extLst/>
            </a:blip>
            <a:srcRect l="0" t="13245" r="0" b="13245"/>
            <a:stretch>
              <a:fillRect/>
            </a:stretch>
          </p:blipFill>
          <p:spPr>
            <a:xfrm>
              <a:off x="0" y="0"/>
              <a:ext cx="4584196" cy="5209314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7" name="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27000" y="-88900"/>
              <a:ext cx="4838196" cy="5539513"/>
            </a:xfrm>
            <a:prstGeom prst="rect">
              <a:avLst/>
            </a:prstGeom>
            <a:effectLst/>
          </p:spPr>
        </p:pic>
      </p:grpSp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D93E2B"/>
                </a:solidFill>
              </a:rPr>
              <a:t>DIARREA DEL VIAJERO</a:t>
            </a:r>
          </a:p>
        </p:txBody>
      </p:sp>
      <p:sp>
        <p:nvSpPr>
          <p:cNvPr id="51" name="Shape 5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marL="212597" indent="-212597" defTabSz="315468">
              <a:spcBef>
                <a:spcPts val="900"/>
              </a:spcBef>
              <a:defRPr sz="1800">
                <a:solidFill>
                  <a:srgbClr val="000000"/>
                </a:solidFill>
              </a:defRPr>
            </a:pPr>
            <a:r>
              <a:rPr sz="1620">
                <a:solidFill>
                  <a:srgbClr val="414141"/>
                </a:solidFill>
              </a:rPr>
              <a:t>1- EVITAR LOS ALIMENTOS QUE HAYAN ESTADO A Tª AMBIENTE DURANTE HORAS</a:t>
            </a:r>
            <a:endParaRPr sz="1620">
              <a:solidFill>
                <a:srgbClr val="414141"/>
              </a:solidFill>
            </a:endParaRPr>
          </a:p>
          <a:p>
            <a:pPr lvl="0" marL="212597" indent="-212597" defTabSz="315468">
              <a:spcBef>
                <a:spcPts val="900"/>
              </a:spcBef>
              <a:defRPr sz="1800">
                <a:solidFill>
                  <a:srgbClr val="000000"/>
                </a:solidFill>
              </a:defRPr>
            </a:pPr>
            <a:r>
              <a:rPr sz="1620">
                <a:solidFill>
                  <a:srgbClr val="414141"/>
                </a:solidFill>
              </a:rPr>
              <a:t>2- NO CONSUMIR ALIMENTOS CRUDOS SALVO QUE PUEDAN SER PELADOS O SIN CASCARA</a:t>
            </a:r>
            <a:endParaRPr sz="1620">
              <a:solidFill>
                <a:srgbClr val="414141"/>
              </a:solidFill>
            </a:endParaRPr>
          </a:p>
          <a:p>
            <a:pPr lvl="0" marL="212597" indent="-212597" defTabSz="315468">
              <a:spcBef>
                <a:spcPts val="900"/>
              </a:spcBef>
              <a:defRPr sz="1800">
                <a:solidFill>
                  <a:srgbClr val="000000"/>
                </a:solidFill>
              </a:defRPr>
            </a:pPr>
            <a:r>
              <a:rPr sz="1620">
                <a:solidFill>
                  <a:srgbClr val="414141"/>
                </a:solidFill>
              </a:rPr>
              <a:t>3- COMER ALIMENTOS COCINADOS TOTALMENTE Y CALIENTES</a:t>
            </a:r>
            <a:endParaRPr sz="1620">
              <a:solidFill>
                <a:srgbClr val="414141"/>
              </a:solidFill>
            </a:endParaRPr>
          </a:p>
          <a:p>
            <a:pPr lvl="0" marL="212597" indent="-212597" defTabSz="315468">
              <a:spcBef>
                <a:spcPts val="900"/>
              </a:spcBef>
              <a:defRPr sz="1800">
                <a:solidFill>
                  <a:srgbClr val="000000"/>
                </a:solidFill>
              </a:defRPr>
            </a:pPr>
            <a:r>
              <a:rPr sz="1620">
                <a:solidFill>
                  <a:srgbClr val="414141"/>
                </a:solidFill>
              </a:rPr>
              <a:t>4- EVITAR EL HIELO</a:t>
            </a:r>
            <a:endParaRPr sz="1620">
              <a:solidFill>
                <a:srgbClr val="414141"/>
              </a:solidFill>
            </a:endParaRPr>
          </a:p>
          <a:p>
            <a:pPr lvl="0" marL="212597" indent="-212597" defTabSz="315468">
              <a:spcBef>
                <a:spcPts val="900"/>
              </a:spcBef>
              <a:defRPr sz="1800">
                <a:solidFill>
                  <a:srgbClr val="000000"/>
                </a:solidFill>
              </a:defRPr>
            </a:pPr>
            <a:r>
              <a:rPr sz="1620">
                <a:solidFill>
                  <a:srgbClr val="414141"/>
                </a:solidFill>
              </a:rPr>
              <a:t>5- NO CONSUMIR ALIMENTOS DE HUEVO CRUDO O POCO COCINADO</a:t>
            </a:r>
            <a:endParaRPr sz="1620">
              <a:solidFill>
                <a:srgbClr val="414141"/>
              </a:solidFill>
            </a:endParaRPr>
          </a:p>
          <a:p>
            <a:pPr lvl="0" marL="212597" indent="-212597" defTabSz="315468">
              <a:spcBef>
                <a:spcPts val="900"/>
              </a:spcBef>
              <a:defRPr sz="1800">
                <a:solidFill>
                  <a:srgbClr val="000000"/>
                </a:solidFill>
              </a:defRPr>
            </a:pPr>
            <a:r>
              <a:rPr sz="1620">
                <a:solidFill>
                  <a:srgbClr val="414141"/>
                </a:solidFill>
              </a:rPr>
              <a:t>6- EVITAR LOS HELADOS</a:t>
            </a:r>
            <a:endParaRPr sz="1620">
              <a:solidFill>
                <a:srgbClr val="414141"/>
              </a:solidFill>
            </a:endParaRPr>
          </a:p>
          <a:p>
            <a:pPr lvl="0" marL="212597" indent="-212597" defTabSz="315468">
              <a:spcBef>
                <a:spcPts val="900"/>
              </a:spcBef>
              <a:defRPr sz="1800">
                <a:solidFill>
                  <a:srgbClr val="000000"/>
                </a:solidFill>
              </a:defRPr>
            </a:pPr>
            <a:r>
              <a:rPr sz="1620">
                <a:solidFill>
                  <a:srgbClr val="414141"/>
                </a:solidFill>
              </a:rPr>
              <a:t>7- NO LAVARSE LOS DIENTES CON AGUA NO SEGURA</a:t>
            </a:r>
            <a:endParaRPr sz="1620">
              <a:solidFill>
                <a:srgbClr val="414141"/>
              </a:solidFill>
            </a:endParaRPr>
          </a:p>
          <a:p>
            <a:pPr lvl="0" marL="212597" indent="-212597" defTabSz="315468">
              <a:spcBef>
                <a:spcPts val="900"/>
              </a:spcBef>
              <a:defRPr sz="1800">
                <a:solidFill>
                  <a:srgbClr val="000000"/>
                </a:solidFill>
              </a:defRPr>
            </a:pPr>
            <a:r>
              <a:rPr sz="1620">
                <a:solidFill>
                  <a:srgbClr val="414141"/>
                </a:solidFill>
              </a:rPr>
              <a:t>8- HERVIR LA LECHE CRUDA ANTES DE TOMARLA</a:t>
            </a:r>
            <a:endParaRPr sz="1620">
              <a:solidFill>
                <a:srgbClr val="414141"/>
              </a:solidFill>
            </a:endParaRPr>
          </a:p>
          <a:p>
            <a:pPr lvl="0" marL="212597" indent="-212597" defTabSz="315468">
              <a:spcBef>
                <a:spcPts val="900"/>
              </a:spcBef>
              <a:defRPr sz="1800">
                <a:solidFill>
                  <a:srgbClr val="000000"/>
                </a:solidFill>
              </a:defRPr>
            </a:pPr>
            <a:r>
              <a:rPr sz="1620">
                <a:solidFill>
                  <a:srgbClr val="414141"/>
                </a:solidFill>
              </a:rPr>
              <a:t>9- LAVARSE LAS MANO FRECUENTEMENTE SOBRE TODO ANTES DE MANIPULAR ALIMENTOS</a:t>
            </a:r>
            <a:endParaRPr sz="1620">
              <a:solidFill>
                <a:srgbClr val="414141"/>
              </a:solidFill>
            </a:endParaRPr>
          </a:p>
          <a:p>
            <a:pPr lvl="0" marL="212597" indent="-212597" defTabSz="315468">
              <a:spcBef>
                <a:spcPts val="900"/>
              </a:spcBef>
              <a:defRPr sz="1800">
                <a:solidFill>
                  <a:srgbClr val="000000"/>
                </a:solidFill>
              </a:defRPr>
            </a:pPr>
            <a:r>
              <a:rPr sz="1620">
                <a:solidFill>
                  <a:srgbClr val="414141"/>
                </a:solidFill>
              </a:rPr>
              <a:t>10- HERVIR EL AGUA PARA BEBER</a:t>
            </a:r>
            <a:endParaRPr sz="1620">
              <a:solidFill>
                <a:srgbClr val="414141"/>
              </a:solidFill>
            </a:endParaRPr>
          </a:p>
          <a:p>
            <a:pPr lvl="0" marL="212597" indent="-212597" defTabSz="315468">
              <a:spcBef>
                <a:spcPts val="900"/>
              </a:spcBef>
              <a:defRPr sz="1800">
                <a:solidFill>
                  <a:srgbClr val="000000"/>
                </a:solidFill>
              </a:defRPr>
            </a:pPr>
            <a:r>
              <a:rPr sz="1620">
                <a:solidFill>
                  <a:srgbClr val="414141"/>
                </a:solidFill>
              </a:rPr>
              <a:t>11- LAS BEBIDAS ENVASADAS SON SEGURAS SIEMPRE QUE ESTEN BIEN CERRADAS</a:t>
            </a:r>
            <a:endParaRPr sz="1620">
              <a:solidFill>
                <a:srgbClr val="414141"/>
              </a:solidFill>
            </a:endParaRPr>
          </a:p>
          <a:p>
            <a:pPr lvl="0" marL="212597" indent="-212597" defTabSz="315468">
              <a:spcBef>
                <a:spcPts val="900"/>
              </a:spcBef>
              <a:defRPr sz="1800">
                <a:solidFill>
                  <a:srgbClr val="000000"/>
                </a:solidFill>
              </a:defRPr>
            </a:pPr>
            <a:r>
              <a:rPr sz="1620">
                <a:solidFill>
                  <a:srgbClr val="414141"/>
                </a:solidFill>
              </a:rPr>
              <a:t>12- BEBIDAS Y COMIDA A MAS DE 60º SON SEGURAS</a:t>
            </a:r>
          </a:p>
        </p:txBody>
      </p:sp>
    </p:spTree>
  </p:cSld>
  <p:clrMapOvr>
    <a:masterClrMapping/>
  </p:clrMapOvr>
  <p:transition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roup 55"/>
          <p:cNvGrpSpPr/>
          <p:nvPr/>
        </p:nvGrpSpPr>
        <p:grpSpPr>
          <a:xfrm>
            <a:off x="6692900" y="2565400"/>
            <a:ext cx="5842000" cy="6680200"/>
            <a:chOff x="-127000" y="-88900"/>
            <a:chExt cx="5842000" cy="6680200"/>
          </a:xfrm>
        </p:grpSpPr>
        <p:pic>
          <p:nvPicPr>
            <p:cNvPr id="54" name="Mosquito_Tasmania_crop.jpg"/>
            <p:cNvPicPr/>
            <p:nvPr/>
          </p:nvPicPr>
          <p:blipFill>
            <a:blip r:embed="rId2">
              <a:extLst/>
            </a:blip>
            <a:srcRect l="16827" t="0" r="16827" b="0"/>
            <a:stretch>
              <a:fillRect/>
            </a:stretch>
          </p:blipFill>
          <p:spPr>
            <a:xfrm>
              <a:off x="0" y="0"/>
              <a:ext cx="5588000" cy="635000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53" name="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27000" y="-88900"/>
              <a:ext cx="5842000" cy="6680200"/>
            </a:xfrm>
            <a:prstGeom prst="rect">
              <a:avLst/>
            </a:prstGeom>
            <a:effectLst/>
          </p:spPr>
        </p:pic>
      </p:grpSp>
      <p:sp>
        <p:nvSpPr>
          <p:cNvPr id="56" name="Shape 5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31622">
              <a:spcBef>
                <a:spcPts val="1400"/>
              </a:spcBef>
              <a:defRPr sz="637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370">
                <a:solidFill>
                  <a:srgbClr val="D93E2B"/>
                </a:solidFill>
              </a:rPr>
              <a:t>MOSQUITOS Y OTROS VECTORES</a:t>
            </a:r>
          </a:p>
        </p:txBody>
      </p:sp>
      <p:sp>
        <p:nvSpPr>
          <p:cNvPr id="57" name="Shape 5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87312B"/>
                </a:solidFill>
              </a:rPr>
              <a:t>PRINCIPAL TRASMISOR DE MUCHAS ENFERMEDADES</a:t>
            </a:r>
            <a:endParaRPr sz="3000">
              <a:solidFill>
                <a:srgbClr val="87312B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414141"/>
                </a:solidFill>
              </a:rPr>
              <a:t>PESTE</a:t>
            </a:r>
            <a:endParaRPr sz="3000">
              <a:solidFill>
                <a:srgbClr val="414141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414141"/>
                </a:solidFill>
              </a:rPr>
              <a:t>FIEBRE AMARILLA</a:t>
            </a:r>
            <a:endParaRPr sz="3000">
              <a:solidFill>
                <a:srgbClr val="414141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414141"/>
                </a:solidFill>
              </a:rPr>
              <a:t>MALARIA</a:t>
            </a:r>
            <a:endParaRPr sz="3000">
              <a:solidFill>
                <a:srgbClr val="414141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414141"/>
                </a:solidFill>
              </a:rPr>
              <a:t>ENCEFALITIS …</a:t>
            </a:r>
            <a:endParaRPr sz="3000">
              <a:solidFill>
                <a:srgbClr val="414141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B0564E"/>
                </a:solidFill>
              </a:rPr>
              <a:t>LLEVAR SIEMPRE UN REPELENTE DEET, IR3535 O ICARIDIN/PICARIDIN</a:t>
            </a:r>
          </a:p>
        </p:txBody>
      </p:sp>
      <p:sp>
        <p:nvSpPr>
          <p:cNvPr id="58" name="Shape 58"/>
          <p:cNvSpPr/>
          <p:nvPr>
            <p:ph type="sldNum" sz="quarter" idx="4294967295"/>
          </p:nvPr>
        </p:nvSpPr>
        <p:spPr>
          <a:xfrm>
            <a:off x="6381749" y="9258300"/>
            <a:ext cx="22860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>
              <a:defRPr sz="1800">
                <a:solidFill>
                  <a:srgbClr val="4C4946"/>
                </a:solidFill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fld id="{86CB4B4D-7CA3-9044-876B-883B54F8677D}" type="slidenum">
              <a:rPr>
                <a:solidFill>
                  <a:srgbClr val="4C4946"/>
                </a:solidFill>
              </a:rPr>
            </a:fld>
          </a:p>
        </p:txBody>
      </p:sp>
    </p:spTree>
  </p:cSld>
  <p:clrMapOvr>
    <a:masterClrMapping/>
  </p:clrMapOvr>
  <p:transition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D93E2B"/>
                </a:solidFill>
              </a:rPr>
              <a:t>VACUNAS OBLIGATORIAS</a:t>
            </a:r>
          </a:p>
        </p:txBody>
      </p:sp>
      <p:sp>
        <p:nvSpPr>
          <p:cNvPr id="61" name="Shape 6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414141"/>
                </a:solidFill>
              </a:rPr>
              <a:t>FIEBRE AMARILLA</a:t>
            </a:r>
            <a:endParaRPr sz="3600">
              <a:solidFill>
                <a:srgbClr val="414141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414141"/>
                </a:solidFill>
              </a:rPr>
              <a:t>MENINGITIS MENINGOCOCICAS</a:t>
            </a:r>
            <a:endParaRPr sz="3600">
              <a:solidFill>
                <a:srgbClr val="414141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414141"/>
                </a:solidFill>
              </a:rPr>
              <a:t>POLIO</a:t>
            </a:r>
          </a:p>
        </p:txBody>
      </p:sp>
    </p:spTree>
  </p:cSld>
  <p:clrMapOvr>
    <a:masterClrMapping/>
  </p:clrMapOvr>
  <p:transition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D93E2B"/>
                </a:solidFill>
              </a:rPr>
              <a:t>VACUNAS RECOMENDABLES</a:t>
            </a:r>
          </a:p>
        </p:txBody>
      </p:sp>
      <p:sp>
        <p:nvSpPr>
          <p:cNvPr id="64" name="Shape 6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marL="399415" indent="-399415" defTabSz="496570">
              <a:spcBef>
                <a:spcPts val="2000"/>
              </a:spcBef>
              <a:defRPr sz="1800">
                <a:solidFill>
                  <a:srgbClr val="000000"/>
                </a:solidFill>
              </a:defRPr>
            </a:pPr>
            <a:r>
              <a:rPr sz="3060">
                <a:solidFill>
                  <a:srgbClr val="414141"/>
                </a:solidFill>
              </a:rPr>
              <a:t>FIEBRE TIFOIDEA</a:t>
            </a:r>
            <a:endParaRPr sz="3060">
              <a:solidFill>
                <a:srgbClr val="414141"/>
              </a:solidFill>
            </a:endParaRPr>
          </a:p>
          <a:p>
            <a:pPr lvl="0" marL="399415" indent="-399415" defTabSz="496570">
              <a:spcBef>
                <a:spcPts val="2000"/>
              </a:spcBef>
              <a:defRPr sz="1800">
                <a:solidFill>
                  <a:srgbClr val="000000"/>
                </a:solidFill>
              </a:defRPr>
            </a:pPr>
            <a:r>
              <a:rPr sz="3060">
                <a:solidFill>
                  <a:srgbClr val="414141"/>
                </a:solidFill>
              </a:rPr>
              <a:t>RABIA</a:t>
            </a:r>
            <a:endParaRPr sz="3060">
              <a:solidFill>
                <a:srgbClr val="414141"/>
              </a:solidFill>
            </a:endParaRPr>
          </a:p>
          <a:p>
            <a:pPr lvl="0" marL="399415" indent="-399415" defTabSz="496570">
              <a:spcBef>
                <a:spcPts val="2000"/>
              </a:spcBef>
              <a:defRPr sz="1800">
                <a:solidFill>
                  <a:srgbClr val="000000"/>
                </a:solidFill>
              </a:defRPr>
            </a:pPr>
            <a:r>
              <a:rPr sz="3060">
                <a:solidFill>
                  <a:srgbClr val="414141"/>
                </a:solidFill>
              </a:rPr>
              <a:t>ENCEFALITIS CENTROEUROPEA Y JAPONESA</a:t>
            </a:r>
            <a:endParaRPr sz="3060">
              <a:solidFill>
                <a:srgbClr val="414141"/>
              </a:solidFill>
            </a:endParaRPr>
          </a:p>
          <a:p>
            <a:pPr lvl="0" marL="399415" indent="-399415" defTabSz="496570">
              <a:spcBef>
                <a:spcPts val="2000"/>
              </a:spcBef>
              <a:defRPr sz="1800">
                <a:solidFill>
                  <a:srgbClr val="000000"/>
                </a:solidFill>
              </a:defRPr>
            </a:pPr>
            <a:r>
              <a:rPr sz="3060">
                <a:solidFill>
                  <a:srgbClr val="414141"/>
                </a:solidFill>
              </a:rPr>
              <a:t>HEPATITIS A Y B</a:t>
            </a:r>
            <a:endParaRPr sz="3060">
              <a:solidFill>
                <a:srgbClr val="414141"/>
              </a:solidFill>
            </a:endParaRPr>
          </a:p>
          <a:p>
            <a:pPr lvl="0" marL="399415" indent="-399415" defTabSz="496570">
              <a:spcBef>
                <a:spcPts val="2000"/>
              </a:spcBef>
              <a:defRPr sz="1800">
                <a:solidFill>
                  <a:srgbClr val="000000"/>
                </a:solidFill>
              </a:defRPr>
            </a:pPr>
            <a:r>
              <a:rPr sz="3060">
                <a:solidFill>
                  <a:srgbClr val="414141"/>
                </a:solidFill>
              </a:rPr>
              <a:t>DIFTERIA/TETANOS/TOSFERINA</a:t>
            </a:r>
            <a:endParaRPr sz="3060">
              <a:solidFill>
                <a:srgbClr val="414141"/>
              </a:solidFill>
            </a:endParaRPr>
          </a:p>
          <a:p>
            <a:pPr lvl="0" marL="399415" indent="-399415" defTabSz="496570">
              <a:spcBef>
                <a:spcPts val="2000"/>
              </a:spcBef>
              <a:defRPr sz="1800">
                <a:solidFill>
                  <a:srgbClr val="000000"/>
                </a:solidFill>
              </a:defRPr>
            </a:pPr>
            <a:r>
              <a:rPr sz="3060">
                <a:solidFill>
                  <a:srgbClr val="414141"/>
                </a:solidFill>
              </a:rPr>
              <a:t>GRIPE </a:t>
            </a:r>
            <a:endParaRPr sz="3060">
              <a:solidFill>
                <a:srgbClr val="414141"/>
              </a:solidFill>
            </a:endParaRPr>
          </a:p>
          <a:p>
            <a:pPr lvl="0" marL="399415" indent="-399415" defTabSz="496570">
              <a:spcBef>
                <a:spcPts val="2000"/>
              </a:spcBef>
              <a:defRPr sz="1800">
                <a:solidFill>
                  <a:srgbClr val="000000"/>
                </a:solidFill>
              </a:defRPr>
            </a:pPr>
            <a:r>
              <a:rPr sz="3060">
                <a:solidFill>
                  <a:srgbClr val="414141"/>
                </a:solidFill>
              </a:rPr>
              <a:t>COLERA</a:t>
            </a:r>
            <a:endParaRPr sz="3060">
              <a:solidFill>
                <a:srgbClr val="414141"/>
              </a:solidFill>
            </a:endParaRPr>
          </a:p>
          <a:p>
            <a:pPr lvl="0" marL="399415" indent="-399415" defTabSz="496570">
              <a:spcBef>
                <a:spcPts val="2000"/>
              </a:spcBef>
              <a:defRPr sz="1800">
                <a:solidFill>
                  <a:srgbClr val="000000"/>
                </a:solidFill>
              </a:defRPr>
            </a:pPr>
            <a:r>
              <a:rPr sz="3060">
                <a:solidFill>
                  <a:srgbClr val="414141"/>
                </a:solidFill>
              </a:rPr>
              <a:t>TRIPLE VIRICA</a:t>
            </a:r>
          </a:p>
        </p:txBody>
      </p:sp>
    </p:spTree>
  </p:cSld>
  <p:clrMapOvr>
    <a:masterClrMapping/>
  </p:clrMapOvr>
  <p:transition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/>
          <p:nvPr>
            <p:ph type="title"/>
          </p:nvPr>
        </p:nvSpPr>
        <p:spPr>
          <a:xfrm>
            <a:off x="508000" y="2309217"/>
            <a:ext cx="11988800" cy="4248250"/>
          </a:xfrm>
          <a:prstGeom prst="rect">
            <a:avLst/>
          </a:prstGeom>
        </p:spPr>
        <p:txBody>
          <a:bodyPr/>
          <a:lstStyle/>
          <a:p>
            <a:pPr lvl="0" defTabSz="385572">
              <a:spcBef>
                <a:spcPts val="1000"/>
              </a:spcBef>
              <a:defRPr sz="1800">
                <a:solidFill>
                  <a:srgbClr val="000000"/>
                </a:solidFill>
              </a:defRPr>
            </a:pPr>
            <a:r>
              <a:rPr sz="4620">
                <a:solidFill>
                  <a:srgbClr val="D93E2B"/>
                </a:solidFill>
              </a:rPr>
              <a:t>TODO DEPENDE DEL LUGAR DONDE SE VA A VIAJAR</a:t>
            </a:r>
            <a:endParaRPr sz="4620">
              <a:solidFill>
                <a:srgbClr val="D93E2B"/>
              </a:solidFill>
            </a:endParaRPr>
          </a:p>
          <a:p>
            <a:pPr lvl="0" defTabSz="385572">
              <a:spcBef>
                <a:spcPts val="1000"/>
              </a:spcBef>
              <a:defRPr sz="1800">
                <a:solidFill>
                  <a:srgbClr val="000000"/>
                </a:solidFill>
              </a:defRPr>
            </a:pPr>
            <a:r>
              <a:rPr sz="4620">
                <a:solidFill>
                  <a:srgbClr val="D93E2B"/>
                </a:solidFill>
              </a:rPr>
              <a:t>SE RECOMIENDA ACUDIR A UN CENTRO DE INFORMACION PARA EL VIAJERO Y/O UN CENTRO DE VACUNACION INTERNACIONAL</a:t>
            </a:r>
            <a:endParaRPr sz="4620">
              <a:solidFill>
                <a:srgbClr val="D93E2B"/>
              </a:solidFill>
            </a:endParaRPr>
          </a:p>
        </p:txBody>
      </p:sp>
    </p:spTree>
  </p:cSld>
  <p:clrMapOvr>
    <a:masterClrMapping/>
  </p:clrMapOvr>
  <p:transition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roup 70"/>
          <p:cNvGrpSpPr/>
          <p:nvPr/>
        </p:nvGrpSpPr>
        <p:grpSpPr>
          <a:xfrm>
            <a:off x="7633243" y="3174691"/>
            <a:ext cx="4901657" cy="5611629"/>
            <a:chOff x="-126999" y="-88899"/>
            <a:chExt cx="4901655" cy="5611627"/>
          </a:xfrm>
        </p:grpSpPr>
        <p:pic>
          <p:nvPicPr>
            <p:cNvPr id="69" name="tips-de-viaje.jpg"/>
            <p:cNvPicPr/>
            <p:nvPr/>
          </p:nvPicPr>
          <p:blipFill>
            <a:blip r:embed="rId2">
              <a:extLst/>
            </a:blip>
            <a:srcRect l="24615" t="0" r="24615" b="0"/>
            <a:stretch>
              <a:fillRect/>
            </a:stretch>
          </p:blipFill>
          <p:spPr>
            <a:xfrm>
              <a:off x="0" y="0"/>
              <a:ext cx="4647657" cy="5281428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68" name="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27000" y="-88900"/>
              <a:ext cx="4901656" cy="5611628"/>
            </a:xfrm>
            <a:prstGeom prst="rect">
              <a:avLst/>
            </a:prstGeom>
            <a:effectLst/>
          </p:spPr>
        </p:pic>
      </p:grpSp>
      <p:sp>
        <p:nvSpPr>
          <p:cNvPr id="71" name="Shape 7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D93E2B"/>
                </a:solidFill>
              </a:rPr>
              <a:t>BOTIQUIN DE VIAJE</a:t>
            </a:r>
          </a:p>
        </p:txBody>
      </p:sp>
      <p:sp>
        <p:nvSpPr>
          <p:cNvPr id="72" name="Shape 72"/>
          <p:cNvSpPr/>
          <p:nvPr>
            <p:ph type="body" idx="1"/>
          </p:nvPr>
        </p:nvSpPr>
        <p:spPr>
          <a:xfrm>
            <a:off x="508000" y="2730500"/>
            <a:ext cx="7559775" cy="6350000"/>
          </a:xfrm>
          <a:prstGeom prst="rect">
            <a:avLst/>
          </a:prstGeom>
        </p:spPr>
        <p:txBody>
          <a:bodyPr/>
          <a:lstStyle/>
          <a:p>
            <a:pPr lvl="0" marL="244093" indent="-244093" defTabSz="362204">
              <a:spcBef>
                <a:spcPts val="1100"/>
              </a:spcBef>
              <a:defRPr sz="1800">
                <a:solidFill>
                  <a:srgbClr val="000000"/>
                </a:solidFill>
              </a:defRPr>
            </a:pPr>
            <a:r>
              <a:rPr sz="1860">
                <a:solidFill>
                  <a:srgbClr val="414141"/>
                </a:solidFill>
              </a:rPr>
              <a:t>ESPARADRAPO, VENDAS, TIRITAS</a:t>
            </a:r>
            <a:endParaRPr sz="1860">
              <a:solidFill>
                <a:srgbClr val="414141"/>
              </a:solidFill>
            </a:endParaRPr>
          </a:p>
          <a:p>
            <a:pPr lvl="0" marL="244093" indent="-244093" defTabSz="362204">
              <a:spcBef>
                <a:spcPts val="1100"/>
              </a:spcBef>
              <a:defRPr sz="1800">
                <a:solidFill>
                  <a:srgbClr val="000000"/>
                </a:solidFill>
              </a:defRPr>
            </a:pPr>
            <a:r>
              <a:rPr sz="1860">
                <a:solidFill>
                  <a:srgbClr val="414141"/>
                </a:solidFill>
              </a:rPr>
              <a:t>ANTISEPTICOS PARA HERIDAS</a:t>
            </a:r>
            <a:endParaRPr sz="1860">
              <a:solidFill>
                <a:srgbClr val="414141"/>
              </a:solidFill>
            </a:endParaRPr>
          </a:p>
          <a:p>
            <a:pPr lvl="0" marL="244093" indent="-244093" defTabSz="362204">
              <a:spcBef>
                <a:spcPts val="1100"/>
              </a:spcBef>
              <a:defRPr sz="1800">
                <a:solidFill>
                  <a:srgbClr val="000000"/>
                </a:solidFill>
              </a:defRPr>
            </a:pPr>
            <a:r>
              <a:rPr sz="1860">
                <a:solidFill>
                  <a:srgbClr val="414141"/>
                </a:solidFill>
              </a:rPr>
              <a:t>GOTAS OCULARES EMOLIENTES</a:t>
            </a:r>
            <a:endParaRPr sz="1860">
              <a:solidFill>
                <a:srgbClr val="414141"/>
              </a:solidFill>
            </a:endParaRPr>
          </a:p>
          <a:p>
            <a:pPr lvl="0" marL="244093" indent="-244093" defTabSz="362204">
              <a:spcBef>
                <a:spcPts val="1100"/>
              </a:spcBef>
              <a:defRPr sz="1800">
                <a:solidFill>
                  <a:srgbClr val="000000"/>
                </a:solidFill>
              </a:defRPr>
            </a:pPr>
            <a:r>
              <a:rPr sz="1860">
                <a:solidFill>
                  <a:srgbClr val="414141"/>
                </a:solidFill>
              </a:rPr>
              <a:t>REPELENTE DE INSECTOS</a:t>
            </a:r>
            <a:endParaRPr sz="1860">
              <a:solidFill>
                <a:srgbClr val="414141"/>
              </a:solidFill>
            </a:endParaRPr>
          </a:p>
          <a:p>
            <a:pPr lvl="0" marL="244093" indent="-244093" defTabSz="362204">
              <a:spcBef>
                <a:spcPts val="1100"/>
              </a:spcBef>
              <a:defRPr sz="1800">
                <a:solidFill>
                  <a:srgbClr val="000000"/>
                </a:solidFill>
              </a:defRPr>
            </a:pPr>
            <a:r>
              <a:rPr sz="1860">
                <a:solidFill>
                  <a:srgbClr val="414141"/>
                </a:solidFill>
              </a:rPr>
              <a:t>TRATAMIENTO PARA PICADURAS</a:t>
            </a:r>
            <a:endParaRPr sz="1860">
              <a:solidFill>
                <a:srgbClr val="414141"/>
              </a:solidFill>
            </a:endParaRPr>
          </a:p>
          <a:p>
            <a:pPr lvl="0" marL="244093" indent="-244093" defTabSz="362204">
              <a:spcBef>
                <a:spcPts val="1100"/>
              </a:spcBef>
              <a:defRPr sz="1800">
                <a:solidFill>
                  <a:srgbClr val="000000"/>
                </a:solidFill>
              </a:defRPr>
            </a:pPr>
            <a:r>
              <a:rPr sz="1860">
                <a:solidFill>
                  <a:srgbClr val="414141"/>
                </a:solidFill>
              </a:rPr>
              <a:t>ANALGESICO SIMPLE</a:t>
            </a:r>
            <a:endParaRPr sz="1860">
              <a:solidFill>
                <a:srgbClr val="414141"/>
              </a:solidFill>
            </a:endParaRPr>
          </a:p>
          <a:p>
            <a:pPr lvl="0" marL="244093" indent="-244093" defTabSz="362204">
              <a:spcBef>
                <a:spcPts val="1100"/>
              </a:spcBef>
              <a:defRPr sz="1800">
                <a:solidFill>
                  <a:srgbClr val="000000"/>
                </a:solidFill>
              </a:defRPr>
            </a:pPr>
            <a:r>
              <a:rPr sz="1860">
                <a:solidFill>
                  <a:srgbClr val="414141"/>
                </a:solidFill>
              </a:rPr>
              <a:t>DESCONGESTIONANTE NASAL</a:t>
            </a:r>
            <a:endParaRPr sz="1860">
              <a:solidFill>
                <a:srgbClr val="414141"/>
              </a:solidFill>
            </a:endParaRPr>
          </a:p>
          <a:p>
            <a:pPr lvl="0" marL="244093" indent="-244093" defTabSz="362204">
              <a:spcBef>
                <a:spcPts val="1100"/>
              </a:spcBef>
              <a:defRPr sz="1800">
                <a:solidFill>
                  <a:srgbClr val="000000"/>
                </a:solidFill>
              </a:defRPr>
            </a:pPr>
            <a:r>
              <a:rPr sz="1860">
                <a:solidFill>
                  <a:srgbClr val="414141"/>
                </a:solidFill>
              </a:rPr>
              <a:t>ANTIHISTAMINICO</a:t>
            </a:r>
            <a:endParaRPr sz="1860">
              <a:solidFill>
                <a:srgbClr val="414141"/>
              </a:solidFill>
            </a:endParaRPr>
          </a:p>
          <a:p>
            <a:pPr lvl="0" marL="244093" indent="-244093" defTabSz="362204">
              <a:spcBef>
                <a:spcPts val="1100"/>
              </a:spcBef>
              <a:defRPr sz="1800">
                <a:solidFill>
                  <a:srgbClr val="000000"/>
                </a:solidFill>
              </a:defRPr>
            </a:pPr>
            <a:r>
              <a:rPr sz="1860">
                <a:solidFill>
                  <a:srgbClr val="414141"/>
                </a:solidFill>
              </a:rPr>
              <a:t>SALES DE REHIDRATACION ORAL</a:t>
            </a:r>
            <a:endParaRPr sz="1860">
              <a:solidFill>
                <a:srgbClr val="414141"/>
              </a:solidFill>
            </a:endParaRPr>
          </a:p>
          <a:p>
            <a:pPr lvl="0" marL="244093" indent="-244093" defTabSz="362204">
              <a:spcBef>
                <a:spcPts val="1100"/>
              </a:spcBef>
              <a:defRPr sz="1800">
                <a:solidFill>
                  <a:srgbClr val="000000"/>
                </a:solidFill>
              </a:defRPr>
            </a:pPr>
            <a:r>
              <a:rPr sz="1860">
                <a:solidFill>
                  <a:srgbClr val="414141"/>
                </a:solidFill>
              </a:rPr>
              <a:t>TIJERAS/PINZAS</a:t>
            </a:r>
            <a:endParaRPr sz="1860">
              <a:solidFill>
                <a:srgbClr val="414141"/>
              </a:solidFill>
            </a:endParaRPr>
          </a:p>
          <a:p>
            <a:pPr lvl="0" marL="244093" indent="-244093" defTabSz="362204">
              <a:spcBef>
                <a:spcPts val="1100"/>
              </a:spcBef>
              <a:defRPr sz="1800">
                <a:solidFill>
                  <a:srgbClr val="000000"/>
                </a:solidFill>
              </a:defRPr>
            </a:pPr>
            <a:r>
              <a:rPr sz="1860">
                <a:solidFill>
                  <a:srgbClr val="414141"/>
                </a:solidFill>
              </a:rPr>
              <a:t>APOSITOS ESTERILIZADOS</a:t>
            </a:r>
            <a:endParaRPr sz="1860">
              <a:solidFill>
                <a:srgbClr val="414141"/>
              </a:solidFill>
            </a:endParaRPr>
          </a:p>
          <a:p>
            <a:pPr lvl="0" marL="244093" indent="-244093" defTabSz="362204">
              <a:spcBef>
                <a:spcPts val="1100"/>
              </a:spcBef>
              <a:defRPr sz="1800">
                <a:solidFill>
                  <a:srgbClr val="000000"/>
                </a:solidFill>
              </a:defRPr>
            </a:pPr>
            <a:r>
              <a:rPr sz="1860">
                <a:solidFill>
                  <a:srgbClr val="414141"/>
                </a:solidFill>
              </a:rPr>
              <a:t>TERMOMETRO</a:t>
            </a:r>
            <a:endParaRPr sz="1860">
              <a:solidFill>
                <a:srgbClr val="414141"/>
              </a:solidFill>
            </a:endParaRPr>
          </a:p>
          <a:p>
            <a:pPr lvl="0" marL="244093" indent="-244093" defTabSz="362204">
              <a:spcBef>
                <a:spcPts val="1100"/>
              </a:spcBef>
              <a:defRPr sz="1800">
                <a:solidFill>
                  <a:srgbClr val="000000"/>
                </a:solidFill>
              </a:defRPr>
            </a:pPr>
            <a:r>
              <a:rPr sz="1860">
                <a:solidFill>
                  <a:srgbClr val="414141"/>
                </a:solidFill>
              </a:rPr>
              <a:t>TAPONES DE OIDOS</a:t>
            </a:r>
            <a:endParaRPr sz="1860">
              <a:solidFill>
                <a:srgbClr val="414141"/>
              </a:solidFill>
            </a:endParaRPr>
          </a:p>
          <a:p>
            <a:pPr lvl="0" marL="244093" indent="-244093" defTabSz="362204">
              <a:spcBef>
                <a:spcPts val="1100"/>
              </a:spcBef>
              <a:defRPr sz="1800">
                <a:solidFill>
                  <a:srgbClr val="000000"/>
                </a:solidFill>
              </a:defRPr>
            </a:pPr>
            <a:r>
              <a:rPr sz="1860">
                <a:solidFill>
                  <a:srgbClr val="414141"/>
                </a:solidFill>
              </a:rPr>
              <a:t>MEDICACION CRONICA DEL VIAJERO</a:t>
            </a:r>
          </a:p>
        </p:txBody>
      </p:sp>
    </p:spTree>
  </p:cSld>
  <p:clrMapOvr>
    <a:masterClrMapping/>
  </p:clrMapOvr>
  <p:transition spd="med" advClick="1"/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theme1.xml><?xml version="1.0" encoding="utf-8"?>
<a:theme xmlns:a="http://schemas.openxmlformats.org/drawingml/2006/main" xmlns:r="http://schemas.openxmlformats.org/officeDocument/2006/relationships" name="New_Template4">
  <a:themeElements>
    <a:clrScheme name="New_Template4">
      <a:dk1>
        <a:srgbClr val="414141"/>
      </a:dk1>
      <a:lt1>
        <a:srgbClr val="FFFFFF"/>
      </a:lt1>
      <a:dk2>
        <a:srgbClr val="66635F"/>
      </a:dk2>
      <a:lt2>
        <a:srgbClr val="C9C3BA"/>
      </a:lt2>
      <a:accent1>
        <a:srgbClr val="738FAF"/>
      </a:accent1>
      <a:accent2>
        <a:srgbClr val="74B6A8"/>
      </a:accent2>
      <a:accent3>
        <a:srgbClr val="A0AA69"/>
      </a:accent3>
      <a:accent4>
        <a:srgbClr val="CBA968"/>
      </a:accent4>
      <a:accent5>
        <a:srgbClr val="D08A7A"/>
      </a:accent5>
      <a:accent6>
        <a:srgbClr val="9E95A9"/>
      </a:accent6>
      <a:hlink>
        <a:srgbClr val="0000FF"/>
      </a:hlink>
      <a:folHlink>
        <a:srgbClr val="FF00FF"/>
      </a:folHlink>
    </a:clrScheme>
    <a:fontScheme name="New_Template4">
      <a:majorFont>
        <a:latin typeface="Bodoni SvtyTwo ITC TT-Book"/>
        <a:ea typeface="Bodoni SvtyTwo ITC TT-Book"/>
        <a:cs typeface="Bodoni SvtyTwo ITC TT-Book"/>
      </a:majorFont>
      <a:minorFont>
        <a:latin typeface="Bodoni SvtyTwo ITC TT-Book"/>
        <a:ea typeface="Bodoni SvtyTwo ITC TT-Book"/>
        <a:cs typeface="Bodoni SvtyTwo ITC TT-Book"/>
      </a:minorFont>
    </a:fontScheme>
    <a:fmtScheme name="New_Templat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25400" dist="33948" dir="2700000">
                <a:srgbClr val="3B3936"/>
              </a:outerShdw>
            </a:effectLst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414141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414141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4">
  <a:themeElements>
    <a:clrScheme name="New_Template4">
      <a:dk1>
        <a:srgbClr val="000000"/>
      </a:dk1>
      <a:lt1>
        <a:srgbClr val="FFFFFF"/>
      </a:lt1>
      <a:dk2>
        <a:srgbClr val="66635F"/>
      </a:dk2>
      <a:lt2>
        <a:srgbClr val="C9C3BA"/>
      </a:lt2>
      <a:accent1>
        <a:srgbClr val="738FAF"/>
      </a:accent1>
      <a:accent2>
        <a:srgbClr val="74B6A8"/>
      </a:accent2>
      <a:accent3>
        <a:srgbClr val="A0AA69"/>
      </a:accent3>
      <a:accent4>
        <a:srgbClr val="CBA968"/>
      </a:accent4>
      <a:accent5>
        <a:srgbClr val="D08A7A"/>
      </a:accent5>
      <a:accent6>
        <a:srgbClr val="9E95A9"/>
      </a:accent6>
      <a:hlink>
        <a:srgbClr val="0000FF"/>
      </a:hlink>
      <a:folHlink>
        <a:srgbClr val="FF00FF"/>
      </a:folHlink>
    </a:clrScheme>
    <a:fontScheme name="New_Template4">
      <a:majorFont>
        <a:latin typeface="Bodoni SvtyTwo ITC TT-Book"/>
        <a:ea typeface="Bodoni SvtyTwo ITC TT-Book"/>
        <a:cs typeface="Bodoni SvtyTwo ITC TT-Book"/>
      </a:majorFont>
      <a:minorFont>
        <a:latin typeface="Bodoni SvtyTwo ITC TT-Book"/>
        <a:ea typeface="Bodoni SvtyTwo ITC TT-Book"/>
        <a:cs typeface="Bodoni SvtyTwo ITC TT-Book"/>
      </a:minorFont>
    </a:fontScheme>
    <a:fmtScheme name="New_Templat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25400" dist="33948" dir="2700000">
                <a:srgbClr val="3B3936"/>
              </a:outerShdw>
            </a:effectLst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414141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414141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